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83" r:id="rId2"/>
    <p:sldId id="313" r:id="rId3"/>
    <p:sldId id="314" r:id="rId4"/>
    <p:sldId id="315" r:id="rId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DFC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854" autoAdjust="0"/>
    <p:restoredTop sz="94660"/>
  </p:normalViewPr>
  <p:slideViewPr>
    <p:cSldViewPr snapToGrid="0">
      <p:cViewPr>
        <p:scale>
          <a:sx n="100" d="100"/>
          <a:sy n="100" d="100"/>
        </p:scale>
        <p:origin x="-1518" y="-4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CE756C-EE74-47C1-B2E4-0DEC299E5962}" type="datetimeFigureOut">
              <a:rPr lang="zh-TW" altLang="en-US" smtClean="0"/>
              <a:pPr/>
              <a:t>2021/4/26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E06E9D-AA80-49E9-BE28-BBEEFFC6BAF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67843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6435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1" cy="1362077"/>
          </a:xfrm>
          <a:prstGeom prst="rect">
            <a:avLst/>
          </a:prstGeom>
        </p:spPr>
        <p:txBody>
          <a:bodyPr/>
          <a:lstStyle>
            <a:lvl1pPr algn="l">
              <a:defRPr sz="5300" b="1" cap="all"/>
            </a:lvl1pPr>
          </a:lstStyle>
          <a:p>
            <a:r>
              <a:t>按一下以編輯母片標題樣式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sz="quarter" idx="1"/>
          </p:nvPr>
        </p:nvSpPr>
        <p:spPr>
          <a:xfrm>
            <a:off x="963084" y="2906713"/>
            <a:ext cx="10363201" cy="1500189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600"/>
              </a:spcBef>
              <a:buSzTx/>
              <a:buFontTx/>
              <a:buNone/>
              <a:defRPr sz="2700">
                <a:solidFill>
                  <a:srgbClr val="888888"/>
                </a:solidFill>
              </a:defRPr>
            </a:lvl1pPr>
          </a:lstStyle>
          <a:p>
            <a:r>
              <a:t>按一下以編輯母片文字樣式</a:t>
            </a:r>
          </a:p>
        </p:txBody>
      </p:sp>
      <p:sp>
        <p:nvSpPr>
          <p:cNvPr id="34" name="Shape 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按一下以編輯母片標題樣式</a:t>
            </a:r>
          </a:p>
        </p:txBody>
      </p:sp>
      <p:sp>
        <p:nvSpPr>
          <p:cNvPr id="42" name="Shape 42"/>
          <p:cNvSpPr>
            <a:spLocks noGrp="1"/>
          </p:cNvSpPr>
          <p:nvPr>
            <p:ph type="body" sz="half" idx="1"/>
          </p:nvPr>
        </p:nvSpPr>
        <p:spPr>
          <a:xfrm>
            <a:off x="609600" y="1600203"/>
            <a:ext cx="53848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800"/>
              </a:spcBef>
              <a:defRPr sz="3700"/>
            </a:lvl1pPr>
            <a:lvl2pPr marL="1048385" indent="-438785">
              <a:spcBef>
                <a:spcPts val="800"/>
              </a:spcBef>
              <a:defRPr sz="3700"/>
            </a:lvl2pPr>
            <a:lvl3pPr marL="1634490" indent="-415290">
              <a:spcBef>
                <a:spcPts val="800"/>
              </a:spcBef>
              <a:defRPr sz="3700"/>
            </a:lvl3pPr>
            <a:lvl4pPr marL="2296160" indent="-467360">
              <a:spcBef>
                <a:spcPts val="800"/>
              </a:spcBef>
              <a:defRPr sz="3700"/>
            </a:lvl4pPr>
            <a:lvl5pPr marL="2905760" indent="-467360">
              <a:spcBef>
                <a:spcPts val="800"/>
              </a:spcBef>
              <a:defRPr sz="3700"/>
            </a:lvl5pPr>
          </a:lstStyle>
          <a:p>
            <a:r>
              <a:t>按一下以編輯母片文字樣式</a:t>
            </a:r>
          </a:p>
          <a:p>
            <a:pPr lvl="1"/>
            <a:r>
              <a:t>第二層</a:t>
            </a:r>
          </a:p>
          <a:p>
            <a:pPr lvl="2"/>
            <a:r>
              <a:t>第三層</a:t>
            </a:r>
          </a:p>
          <a:p>
            <a:pPr lvl="3"/>
            <a:r>
              <a:t>第四層</a:t>
            </a:r>
          </a:p>
          <a:p>
            <a:pPr lvl="4"/>
            <a:r>
              <a:t>第五層</a:t>
            </a:r>
          </a:p>
        </p:txBody>
      </p:sp>
      <p:sp>
        <p:nvSpPr>
          <p:cNvPr id="43" name="Shape 4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按一下以編輯母片標題樣式</a:t>
            </a:r>
          </a:p>
        </p:txBody>
      </p:sp>
      <p:sp>
        <p:nvSpPr>
          <p:cNvPr id="51" name="Shape 51"/>
          <p:cNvSpPr>
            <a:spLocks noGrp="1"/>
          </p:cNvSpPr>
          <p:nvPr>
            <p:ph type="body" sz="quarter" idx="1"/>
          </p:nvPr>
        </p:nvSpPr>
        <p:spPr>
          <a:xfrm>
            <a:off x="609600" y="1535115"/>
            <a:ext cx="5386917" cy="63976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700"/>
              </a:spcBef>
              <a:buSzTx/>
              <a:buFontTx/>
              <a:buNone/>
              <a:defRPr sz="3200" b="1"/>
            </a:lvl1pPr>
          </a:lstStyle>
          <a:p>
            <a:r>
              <a:t>按一下以編輯母片文字樣式</a:t>
            </a:r>
          </a:p>
        </p:txBody>
      </p:sp>
      <p:sp>
        <p:nvSpPr>
          <p:cNvPr id="52" name="Shape 52"/>
          <p:cNvSpPr>
            <a:spLocks noGrp="1"/>
          </p:cNvSpPr>
          <p:nvPr>
            <p:ph type="body" sz="quarter" idx="13"/>
          </p:nvPr>
        </p:nvSpPr>
        <p:spPr>
          <a:xfrm>
            <a:off x="6193373" y="1535115"/>
            <a:ext cx="5389035" cy="639765"/>
          </a:xfrm>
          <a:prstGeom prst="rect">
            <a:avLst/>
          </a:prstGeom>
        </p:spPr>
        <p:txBody>
          <a:bodyPr anchor="b"/>
          <a:lstStyle/>
          <a:p>
            <a:pPr marL="373380" indent="-373380" defTabSz="749300">
              <a:spcBef>
                <a:spcPts val="800"/>
              </a:spcBef>
              <a:defRPr sz="3525"/>
            </a:pPr>
            <a:endParaRPr/>
          </a:p>
        </p:txBody>
      </p:sp>
      <p:sp>
        <p:nvSpPr>
          <p:cNvPr id="53" name="Shape 5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3"/>
          </a:xfrm>
          <a:prstGeom prst="rect">
            <a:avLst/>
          </a:prstGeom>
        </p:spPr>
        <p:txBody>
          <a:bodyPr anchor="b"/>
          <a:lstStyle>
            <a:lvl1pPr algn="l">
              <a:defRPr sz="2700" b="1"/>
            </a:lvl1pPr>
          </a:lstStyle>
          <a:p>
            <a:r>
              <a:t>按一下以編輯母片標題樣式</a:t>
            </a:r>
          </a:p>
        </p:txBody>
      </p:sp>
      <p:sp>
        <p:nvSpPr>
          <p:cNvPr id="76" name="Shape 76"/>
          <p:cNvSpPr>
            <a:spLocks noGrp="1"/>
          </p:cNvSpPr>
          <p:nvPr>
            <p:ph type="body" idx="1"/>
          </p:nvPr>
        </p:nvSpPr>
        <p:spPr>
          <a:xfrm>
            <a:off x="4766733" y="273056"/>
            <a:ext cx="6815667" cy="5853113"/>
          </a:xfrm>
          <a:prstGeom prst="rect">
            <a:avLst/>
          </a:prstGeom>
        </p:spPr>
        <p:txBody>
          <a:bodyPr/>
          <a:lstStyle/>
          <a:p>
            <a:r>
              <a:t>按一下以編輯母片文字樣式</a:t>
            </a:r>
          </a:p>
          <a:p>
            <a:pPr lvl="1"/>
            <a:r>
              <a:t>第二層</a:t>
            </a:r>
          </a:p>
          <a:p>
            <a:pPr lvl="2"/>
            <a:r>
              <a:t>第三層</a:t>
            </a:r>
          </a:p>
          <a:p>
            <a:pPr lvl="3"/>
            <a:r>
              <a:t>第四層</a:t>
            </a:r>
          </a:p>
          <a:p>
            <a:pPr lvl="4"/>
            <a:r>
              <a:t>第五層</a:t>
            </a:r>
          </a:p>
        </p:txBody>
      </p:sp>
      <p:sp>
        <p:nvSpPr>
          <p:cNvPr id="77" name="Shape 77"/>
          <p:cNvSpPr>
            <a:spLocks noGrp="1"/>
          </p:cNvSpPr>
          <p:nvPr>
            <p:ph type="body" sz="half" idx="13"/>
          </p:nvPr>
        </p:nvSpPr>
        <p:spPr>
          <a:xfrm>
            <a:off x="609601" y="1435104"/>
            <a:ext cx="4011086" cy="469106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8" name="Shape 7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/>
          </p:cNvSpPr>
          <p:nvPr>
            <p:ph type="title"/>
          </p:nvPr>
        </p:nvSpPr>
        <p:spPr>
          <a:xfrm>
            <a:off x="2389715" y="4800603"/>
            <a:ext cx="7315202" cy="566741"/>
          </a:xfrm>
          <a:prstGeom prst="rect">
            <a:avLst/>
          </a:prstGeom>
        </p:spPr>
        <p:txBody>
          <a:bodyPr anchor="b"/>
          <a:lstStyle>
            <a:lvl1pPr algn="l">
              <a:defRPr sz="2700" b="1"/>
            </a:lvl1pPr>
          </a:lstStyle>
          <a:p>
            <a:r>
              <a:t>按一下以編輯母片標題樣式</a:t>
            </a:r>
          </a:p>
        </p:txBody>
      </p:sp>
      <p:sp>
        <p:nvSpPr>
          <p:cNvPr id="86" name="Shape 86"/>
          <p:cNvSpPr>
            <a:spLocks noGrp="1"/>
          </p:cNvSpPr>
          <p:nvPr>
            <p:ph type="pic" sz="half" idx="13"/>
          </p:nvPr>
        </p:nvSpPr>
        <p:spPr>
          <a:xfrm>
            <a:off x="2389715" y="612775"/>
            <a:ext cx="7315202" cy="4114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7" name="Shape 87"/>
          <p:cNvSpPr>
            <a:spLocks noGrp="1"/>
          </p:cNvSpPr>
          <p:nvPr>
            <p:ph type="body" sz="quarter" idx="1"/>
          </p:nvPr>
        </p:nvSpPr>
        <p:spPr>
          <a:xfrm>
            <a:off x="2389715" y="5367342"/>
            <a:ext cx="7315202" cy="80486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400"/>
              </a:spcBef>
              <a:buSzTx/>
              <a:buFontTx/>
              <a:buNone/>
              <a:defRPr sz="1900"/>
            </a:lvl1pPr>
          </a:lstStyle>
          <a:p>
            <a:r>
              <a:t>按一下以編輯母片文字樣式</a:t>
            </a:r>
          </a:p>
        </p:txBody>
      </p:sp>
      <p:sp>
        <p:nvSpPr>
          <p:cNvPr id="88" name="Shape 8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按一下以編輯母片標題樣式</a:t>
            </a:r>
          </a:p>
        </p:txBody>
      </p:sp>
      <p:sp>
        <p:nvSpPr>
          <p:cNvPr id="96" name="Shape 9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按一下以編輯母片文字樣式</a:t>
            </a:r>
          </a:p>
          <a:p>
            <a:pPr lvl="1"/>
            <a:r>
              <a:t>第二層</a:t>
            </a:r>
          </a:p>
          <a:p>
            <a:pPr lvl="2"/>
            <a:r>
              <a:t>第三層</a:t>
            </a:r>
          </a:p>
          <a:p>
            <a:pPr lvl="3"/>
            <a:r>
              <a:t>第四層</a:t>
            </a:r>
          </a:p>
          <a:p>
            <a:pPr lvl="4"/>
            <a:r>
              <a:t>第五層</a:t>
            </a:r>
          </a:p>
        </p:txBody>
      </p:sp>
      <p:sp>
        <p:nvSpPr>
          <p:cNvPr id="97" name="Shape 9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>
            <a:spLocks noGrp="1"/>
          </p:cNvSpPr>
          <p:nvPr>
            <p:ph type="title"/>
          </p:nvPr>
        </p:nvSpPr>
        <p:spPr>
          <a:xfrm>
            <a:off x="8839200" y="274639"/>
            <a:ext cx="2743200" cy="5851528"/>
          </a:xfrm>
          <a:prstGeom prst="rect">
            <a:avLst/>
          </a:prstGeom>
        </p:spPr>
        <p:txBody>
          <a:bodyPr/>
          <a:lstStyle/>
          <a:p>
            <a:r>
              <a:t>按一下以編輯母片標題樣式</a:t>
            </a:r>
          </a:p>
        </p:txBody>
      </p:sp>
      <p:sp>
        <p:nvSpPr>
          <p:cNvPr id="105" name="Shape 105"/>
          <p:cNvSpPr>
            <a:spLocks noGrp="1"/>
          </p:cNvSpPr>
          <p:nvPr>
            <p:ph type="body" idx="1"/>
          </p:nvPr>
        </p:nvSpPr>
        <p:spPr>
          <a:xfrm>
            <a:off x="609600" y="274639"/>
            <a:ext cx="8026400" cy="5851528"/>
          </a:xfrm>
          <a:prstGeom prst="rect">
            <a:avLst/>
          </a:prstGeom>
        </p:spPr>
        <p:txBody>
          <a:bodyPr/>
          <a:lstStyle/>
          <a:p>
            <a:r>
              <a:t>按一下以編輯母片文字樣式</a:t>
            </a:r>
          </a:p>
          <a:p>
            <a:pPr lvl="1"/>
            <a:r>
              <a:t>第二層</a:t>
            </a:r>
          </a:p>
          <a:p>
            <a:pPr lvl="2"/>
            <a:r>
              <a:t>第三層</a:t>
            </a:r>
          </a:p>
          <a:p>
            <a:pPr lvl="3"/>
            <a:r>
              <a:t>第四層</a:t>
            </a:r>
          </a:p>
          <a:p>
            <a:pPr lvl="4"/>
            <a:r>
              <a:t>第五層</a:t>
            </a:r>
          </a:p>
        </p:txBody>
      </p:sp>
      <p:sp>
        <p:nvSpPr>
          <p:cNvPr id="106" name="Shape 10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en-US" strike="noStrike" noProof="1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 fontAlgn="auto"/>
            <a:r>
              <a:rPr lang="en-US" strike="noStrike" noProof="1"/>
              <a:t>Click to edit Master text styles</a:t>
            </a:r>
          </a:p>
          <a:p>
            <a:pPr lvl="1" fontAlgn="auto"/>
            <a:r>
              <a:rPr lang="en-US" strike="noStrike" noProof="1"/>
              <a:t>Second level</a:t>
            </a:r>
          </a:p>
          <a:p>
            <a:pPr lvl="2" fontAlgn="auto"/>
            <a:r>
              <a:rPr lang="en-US" strike="noStrike" noProof="1"/>
              <a:t>Third level</a:t>
            </a:r>
          </a:p>
          <a:p>
            <a:pPr lvl="3" fontAlgn="auto"/>
            <a:r>
              <a:rPr lang="en-US" strike="noStrike" noProof="1"/>
              <a:t>Fourth level</a:t>
            </a:r>
          </a:p>
          <a:p>
            <a:pPr lvl="4" fontAlgn="auto"/>
            <a:r>
              <a:rPr lang="en-US" strike="noStrike" noProof="1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 fontAlgn="auto"/>
            <a:r>
              <a:rPr lang="en-US" strike="noStrike" noProof="1"/>
              <a:t>Click to edit Master text styles</a:t>
            </a:r>
          </a:p>
          <a:p>
            <a:pPr lvl="1" fontAlgn="auto"/>
            <a:r>
              <a:rPr lang="en-US" strike="noStrike" noProof="1"/>
              <a:t>Second level</a:t>
            </a:r>
          </a:p>
          <a:p>
            <a:pPr lvl="2" fontAlgn="auto"/>
            <a:r>
              <a:rPr lang="en-US" strike="noStrike" noProof="1"/>
              <a:t>Third level</a:t>
            </a:r>
          </a:p>
          <a:p>
            <a:pPr lvl="3" fontAlgn="auto"/>
            <a:r>
              <a:rPr lang="en-US" strike="noStrike" noProof="1"/>
              <a:t>Fourth level</a:t>
            </a:r>
          </a:p>
          <a:p>
            <a:pPr lvl="4" fontAlgn="auto"/>
            <a:r>
              <a:rPr lang="en-US" strike="noStrike" noProof="1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defTabSz="912495" hangingPunct="0"/>
            <a:fld id="{FDE934FF-F4E1-47C5-9CA5-30A81DDE2BE4}" type="datetimeFigureOut">
              <a:rPr lang="en-US" sz="1900" kern="0" noProof="1">
                <a:solidFill>
                  <a:srgbClr val="000000"/>
                </a:solidFill>
                <a:sym typeface="Helvetica"/>
              </a:rPr>
              <a:pPr defTabSz="912495" hangingPunct="0"/>
              <a:t>4/26/2021</a:t>
            </a:fld>
            <a:endParaRPr lang="en-US" sz="1900" kern="0" noProof="1">
              <a:solidFill>
                <a:srgbClr val="000000"/>
              </a:solidFill>
              <a:sym typeface="Helvetica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defTabSz="912495" hangingPunct="0"/>
            <a:endParaRPr lang="en-US" sz="1900" kern="0" noProof="1">
              <a:solidFill>
                <a:srgbClr val="000000"/>
              </a:solidFill>
              <a:sym typeface="Helvetic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noProof="1" smtClean="0">
                <a:latin typeface="Helvetica"/>
                <a:ea typeface="+mn-ea"/>
                <a:cs typeface="Helvetica"/>
              </a:rPr>
              <a:pPr/>
              <a:t>‹#›</a:t>
            </a:fld>
            <a:endParaRPr lang="en-US" noProof="1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121909" tIns="60954" rIns="121909" bIns="60954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>
          <a:xfrm>
            <a:off x="609600" y="6356361"/>
            <a:ext cx="2844800" cy="366713"/>
          </a:xfrm>
          <a:prstGeom prst="rect">
            <a:avLst/>
          </a:prstGeom>
        </p:spPr>
        <p:txBody>
          <a:bodyPr lIns="121909" tIns="60954" rIns="121909" bIns="60954"/>
          <a:lstStyle>
            <a:lvl1pPr defTabSz="913765"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 sz="1900" dirty="0">
              <a:solidFill>
                <a:prstClr val="black"/>
              </a:solidFill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4165600" y="6356361"/>
            <a:ext cx="3860800" cy="366713"/>
          </a:xfrm>
          <a:prstGeom prst="rect">
            <a:avLst/>
          </a:prstGeom>
        </p:spPr>
        <p:txBody>
          <a:bodyPr lIns="121909" tIns="60954" rIns="121909" bIns="60954"/>
          <a:lstStyle>
            <a:lvl1pPr defTabSz="913765"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 sz="1900" dirty="0">
              <a:solidFill>
                <a:prstClr val="black"/>
              </a:solidFill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C0B5F-D4CB-4EFB-AC66-EA1BCC98F661}" type="slidenum">
              <a:rPr lang="zh-TW" altLang="en-US">
                <a:solidFill>
                  <a:prstClr val="white">
                    <a:lumMod val="65000"/>
                  </a:prstClr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Norm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5"/>
          <p:cNvGrpSpPr/>
          <p:nvPr userDrawn="1"/>
        </p:nvGrpSpPr>
        <p:grpSpPr>
          <a:xfrm>
            <a:off x="0" y="6597651"/>
            <a:ext cx="12192043" cy="260349"/>
            <a:chOff x="0" y="4948238"/>
            <a:chExt cx="9144032" cy="195262"/>
          </a:xfrm>
        </p:grpSpPr>
        <p:pic>
          <p:nvPicPr>
            <p:cNvPr id="4" name="Picture 2" descr="I:\Work\02_CNSBG ID\Logo_CI\Foxconn CNSBG ID Center_logo\Foxconn CNSBG Design Center_PPT Bar_16：9_20140121.png"/>
            <p:cNvPicPr>
              <a:picLocks noChangeAspect="1" noChangeArrowheads="1"/>
            </p:cNvPicPr>
            <p:nvPr userDrawn="1"/>
          </p:nvPicPr>
          <p:blipFill>
            <a:blip r:embed="rId2" cstate="print"/>
            <a:stretch>
              <a:fillRect/>
            </a:stretch>
          </p:blipFill>
          <p:spPr bwMode="auto">
            <a:xfrm>
              <a:off x="460616" y="4948238"/>
              <a:ext cx="8683416" cy="195262"/>
            </a:xfrm>
            <a:prstGeom prst="rect">
              <a:avLst/>
            </a:prstGeom>
            <a:noFill/>
          </p:spPr>
        </p:pic>
        <p:pic>
          <p:nvPicPr>
            <p:cNvPr id="5" name="Picture 2" descr="I:\Work\02_CNSBG ID\Logo_CI\Foxconn CNSBG ID Center_logo\Foxconn CNSBG Design Center_PPT Bar_16：9_20140121.png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4948238"/>
              <a:ext cx="1285852" cy="195262"/>
            </a:xfrm>
            <a:prstGeom prst="rect">
              <a:avLst/>
            </a:prstGeom>
            <a:noFill/>
          </p:spPr>
        </p:pic>
      </p:grpSp>
      <p:sp>
        <p:nvSpPr>
          <p:cNvPr id="3" name="投影片編號版面配置區 3"/>
          <p:cNvSpPr>
            <a:spLocks noGrp="1"/>
          </p:cNvSpPr>
          <p:nvPr>
            <p:ph type="sldNum" sz="quarter" idx="10"/>
          </p:nvPr>
        </p:nvSpPr>
        <p:spPr>
          <a:xfrm>
            <a:off x="0" y="6597652"/>
            <a:ext cx="814917" cy="260349"/>
          </a:xfrm>
        </p:spPr>
        <p:txBody>
          <a:bodyPr/>
          <a:lstStyle>
            <a:lvl1pPr marL="455989" indent="-455989" algn="l">
              <a:defRPr sz="800">
                <a:latin typeface="+mn-lt"/>
                <a:cs typeface="Segoe UI" pitchFamily="34" charset="0"/>
              </a:defRPr>
            </a:lvl1pPr>
          </a:lstStyle>
          <a:p>
            <a:pPr>
              <a:defRPr/>
            </a:pPr>
            <a:r>
              <a:rPr lang="en-US" altLang="zh-TW"/>
              <a:t>Page </a:t>
            </a:r>
            <a:fld id="{CF819322-EF6A-4806-9F33-A774A948A39A}" type="slidenum">
              <a:rPr lang="zh-TW" altLang="en-US" smtClean="0"/>
              <a:pPr>
                <a:defRPr/>
              </a:pPr>
              <a:t>‹#›</a:t>
            </a:fld>
            <a:endParaRPr lang="zh-TW" alt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-1"/>
            <a:ext cx="12192001" cy="7620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17460" y="21600"/>
                </a:lnTo>
                <a:lnTo>
                  <a:pt x="16380" y="2160"/>
                </a:lnTo>
                <a:lnTo>
                  <a:pt x="0" y="2160"/>
                </a:lnTo>
                <a:lnTo>
                  <a:pt x="0" y="0"/>
                </a:lnTo>
                <a:close/>
              </a:path>
            </a:pathLst>
          </a:custGeom>
          <a:solidFill>
            <a:srgbClr val="5DCEA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 defTabSz="913765" hangingPunct="0">
              <a:defRPr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endParaRPr sz="1900" ker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3" name="image1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0320338" y="215900"/>
            <a:ext cx="1631953" cy="33179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6" name="Group 6" descr="I:\Work\02_CNSBG ID\Logo_CI\Foxconn CNSBG ID Center_logo\Foxconn CNSBG Design Center_PPT Bar_02.png"/>
          <p:cNvGrpSpPr/>
          <p:nvPr/>
        </p:nvGrpSpPr>
        <p:grpSpPr>
          <a:xfrm>
            <a:off x="2640012" y="6667500"/>
            <a:ext cx="9551990" cy="190500"/>
            <a:chOff x="0" y="0"/>
            <a:chExt cx="9551988" cy="190500"/>
          </a:xfrm>
        </p:grpSpPr>
        <p:sp>
          <p:nvSpPr>
            <p:cNvPr id="4" name="Shape 4"/>
            <p:cNvSpPr/>
            <p:nvPr/>
          </p:nvSpPr>
          <p:spPr>
            <a:xfrm>
              <a:off x="-1" y="0"/>
              <a:ext cx="9551989" cy="190500"/>
            </a:xfrm>
            <a:prstGeom prst="rect">
              <a:avLst/>
            </a:prstGeom>
            <a:solidFill>
              <a:srgbClr val="5DCEA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912495" hangingPunct="0">
                <a:defRPr>
                  <a:latin typeface="+mj-lt"/>
                  <a:ea typeface="+mj-ea"/>
                  <a:cs typeface="+mj-cs"/>
                  <a:sym typeface="Calibri" panose="020F0502020204030204"/>
                </a:defRPr>
              </a:pPr>
              <a:endParaRPr sz="1900" kern="0">
                <a:solidFill>
                  <a:srgbClr val="000000"/>
                </a:solidFill>
                <a:latin typeface="Calibri" panose="020F0502020204030204"/>
                <a:ea typeface="+mj-ea"/>
                <a:cs typeface="+mj-cs"/>
                <a:sym typeface="Calibri" panose="020F0502020204030204"/>
              </a:endParaRPr>
            </a:p>
          </p:txBody>
        </p:sp>
        <p:pic>
          <p:nvPicPr>
            <p:cNvPr id="5" name="image2.png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-1" y="0"/>
              <a:ext cx="9551990" cy="190500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sp>
        <p:nvSpPr>
          <p:cNvPr id="7" name="Shape 7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1"/>
          </a:xfrm>
          <a:prstGeom prst="rect">
            <a:avLst/>
          </a:prstGeom>
          <a:ln w="12700">
            <a:miter lim="400000"/>
          </a:ln>
        </p:spPr>
        <p:txBody>
          <a:bodyPr lIns="60955" tIns="60955" rIns="60955" bIns="60955">
            <a:normAutofit/>
          </a:bodyPr>
          <a:lstStyle/>
          <a:p>
            <a:r>
              <a:t>按一下以編輯母片標題樣式</a:t>
            </a:r>
          </a:p>
        </p:txBody>
      </p:sp>
      <p:sp>
        <p:nvSpPr>
          <p:cNvPr id="8" name="Shape 8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  <a:ln w="12700">
            <a:miter lim="400000"/>
          </a:ln>
        </p:spPr>
        <p:txBody>
          <a:bodyPr lIns="60955" tIns="60955" rIns="60955" bIns="60955">
            <a:normAutofit/>
          </a:bodyPr>
          <a:lstStyle/>
          <a:p>
            <a:r>
              <a:t>按一下以編輯母片文字樣式</a:t>
            </a:r>
          </a:p>
          <a:p>
            <a:pPr lvl="1"/>
            <a:r>
              <a:t>第二層</a:t>
            </a:r>
          </a:p>
          <a:p>
            <a:pPr lvl="2"/>
            <a:r>
              <a:t>第三層</a:t>
            </a:r>
          </a:p>
          <a:p>
            <a:pPr lvl="3"/>
            <a:r>
              <a:t>第四層</a:t>
            </a:r>
          </a:p>
          <a:p>
            <a:pPr lvl="4"/>
            <a:r>
              <a:t>第五層</a:t>
            </a:r>
          </a:p>
        </p:txBody>
      </p:sp>
      <p:sp>
        <p:nvSpPr>
          <p:cNvPr id="9" name="Shape 9"/>
          <p:cNvSpPr>
            <a:spLocks noGrp="1"/>
          </p:cNvSpPr>
          <p:nvPr>
            <p:ph type="sldNum" sz="quarter" idx="2"/>
          </p:nvPr>
        </p:nvSpPr>
        <p:spPr>
          <a:xfrm>
            <a:off x="-12700" y="6606544"/>
            <a:ext cx="307772" cy="312411"/>
          </a:xfrm>
          <a:prstGeom prst="rect">
            <a:avLst/>
          </a:prstGeom>
          <a:ln w="12700">
            <a:miter lim="400000"/>
          </a:ln>
        </p:spPr>
        <p:txBody>
          <a:bodyPr wrap="none" lIns="60955" tIns="60955" rIns="60955" bIns="60955" anchor="ctr">
            <a:spAutoFit/>
          </a:bodyPr>
          <a:lstStyle>
            <a:lvl1pPr defTabSz="913765">
              <a:defRPr sz="1300">
                <a:solidFill>
                  <a:srgbClr val="A6A6A6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lvl1pPr>
          </a:lstStyle>
          <a:p>
            <a:pPr hangingPunct="0"/>
            <a:fld id="{86CB4B4D-7CA3-9044-876B-883B54F8677D}" type="slidenum">
              <a:rPr kern="0"/>
              <a:pPr hangingPunct="0"/>
              <a:t>‹#›</a:t>
            </a:fld>
            <a:endParaRPr ker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9" r:id="rId9"/>
    <p:sldLayoutId id="2147483660" r:id="rId10"/>
    <p:sldLayoutId id="2147483661" r:id="rId11"/>
  </p:sldLayoutIdLst>
  <p:transition spd="med"/>
  <p:hf hdr="0" ftr="0" dt="0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9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9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9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9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9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9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9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9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9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9pPr>
    </p:titleStyle>
    <p:bodyStyle>
      <a:lvl1pPr marL="455295" marR="0" indent="-455295" algn="l" defTabSz="914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43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1pPr>
      <a:lvl2pPr marL="1050290" marR="0" indent="-440690" algn="l" defTabSz="914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–"/>
        <a:defRPr sz="43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2pPr>
      <a:lvl3pPr marL="1626870" marR="0" indent="-407670" algn="l" defTabSz="914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43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3pPr>
      <a:lvl4pPr marL="2311400" marR="0" indent="-482600" algn="l" defTabSz="914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–"/>
        <a:defRPr sz="43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4pPr>
      <a:lvl5pPr marL="2921000" marR="0" indent="-482600" algn="l" defTabSz="914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»"/>
        <a:defRPr sz="43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5pPr>
      <a:lvl6pPr marL="3533140" marR="0" indent="-485140" algn="l" defTabSz="914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43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6pPr>
      <a:lvl7pPr marL="4142740" marR="0" indent="-485140" algn="l" defTabSz="914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43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7pPr>
      <a:lvl8pPr marL="4752340" marR="0" indent="-485140" algn="l" defTabSz="914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43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8pPr>
      <a:lvl9pPr marL="5361940" marR="0" indent="-485140" algn="l" defTabSz="914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43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9pPr>
    </p:bodyStyle>
    <p:otherStyle>
      <a:lvl1pPr marL="0" marR="0" indent="0" algn="l" defTabSz="913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3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1pPr>
      <a:lvl2pPr marL="0" marR="0" indent="0" algn="l" defTabSz="913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3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2pPr>
      <a:lvl3pPr marL="0" marR="0" indent="0" algn="l" defTabSz="913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3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3pPr>
      <a:lvl4pPr marL="0" marR="0" indent="0" algn="l" defTabSz="913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3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4pPr>
      <a:lvl5pPr marL="0" marR="0" indent="0" algn="l" defTabSz="913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3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5pPr>
      <a:lvl6pPr marL="0" marR="0" indent="0" algn="l" defTabSz="913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3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6pPr>
      <a:lvl7pPr marL="0" marR="0" indent="0" algn="l" defTabSz="913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3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7pPr>
      <a:lvl8pPr marL="0" marR="0" indent="0" algn="l" defTabSz="913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3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8pPr>
      <a:lvl9pPr marL="0" marR="0" indent="0" algn="l" defTabSz="913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3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3" descr="封面2.jpg"/>
          <p:cNvPicPr>
            <a:picLocks noChangeAspect="1"/>
          </p:cNvPicPr>
          <p:nvPr/>
        </p:nvPicPr>
        <p:blipFill>
          <a:blip r:embed="rId2"/>
          <a:srcRect b="3829"/>
          <a:stretch>
            <a:fillRect/>
          </a:stretch>
        </p:blipFill>
        <p:spPr bwMode="auto">
          <a:xfrm>
            <a:off x="0" y="1680"/>
            <a:ext cx="12192000" cy="6592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矩形 4"/>
          <p:cNvSpPr/>
          <p:nvPr/>
        </p:nvSpPr>
        <p:spPr bwMode="auto">
          <a:xfrm>
            <a:off x="0" y="2381918"/>
            <a:ext cx="12213549" cy="762005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6766" tIns="48383" rIns="96766" bIns="48383"/>
          <a:lstStyle/>
          <a:p>
            <a:pPr>
              <a:defRPr/>
            </a:pPr>
            <a:endParaRPr lang="zh-TW" altLang="en-US"/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666712" y="2455227"/>
            <a:ext cx="10901896" cy="697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917" tIns="60958" rIns="121917" bIns="60958">
            <a:spAutoFit/>
          </a:bodyPr>
          <a:lstStyle/>
          <a:p>
            <a:pPr>
              <a:spcBef>
                <a:spcPct val="50000"/>
              </a:spcBef>
              <a:buClr>
                <a:schemeClr val="folHlink"/>
              </a:buClr>
              <a:buSzPct val="60000"/>
              <a:defRPr/>
            </a:pPr>
            <a:r>
              <a:rPr lang="en-US" altLang="zh-CN" sz="3700" b="1" i="1" dirty="0" smtClean="0">
                <a:solidFill>
                  <a:schemeClr val="bg1"/>
                </a:solidFill>
                <a:ea typeface="新細明體" pitchFamily="18" charset="-120"/>
                <a:cs typeface="Arial" charset="0"/>
              </a:rPr>
              <a:t>SKB DONGLE </a:t>
            </a:r>
            <a:r>
              <a:rPr lang="en-US" altLang="zh-CN" sz="3700" b="1" i="1" dirty="0">
                <a:solidFill>
                  <a:schemeClr val="bg1"/>
                </a:solidFill>
                <a:ea typeface="新細明體" pitchFamily="18" charset="-120"/>
                <a:cs typeface="Arial" charset="0"/>
              </a:rPr>
              <a:t>_ ID </a:t>
            </a:r>
            <a:r>
              <a:rPr lang="en-US" altLang="zh-CN" sz="3700" b="1" i="1" dirty="0" smtClean="0">
                <a:solidFill>
                  <a:schemeClr val="bg1"/>
                </a:solidFill>
                <a:ea typeface="新細明體" pitchFamily="18" charset="-120"/>
                <a:cs typeface="Arial" charset="0"/>
              </a:rPr>
              <a:t>Proposal </a:t>
            </a:r>
            <a:r>
              <a:rPr lang="en-US" altLang="zh-CN" sz="3700" b="1" i="1" dirty="0">
                <a:solidFill>
                  <a:schemeClr val="bg1"/>
                </a:solidFill>
                <a:ea typeface="新細明體" pitchFamily="18" charset="-120"/>
                <a:cs typeface="Arial" charset="0"/>
              </a:rPr>
              <a:t>_ </a:t>
            </a:r>
            <a:r>
              <a:rPr lang="en-US" altLang="zh-CN" sz="3700" b="1" i="1" dirty="0" smtClean="0">
                <a:solidFill>
                  <a:schemeClr val="bg1"/>
                </a:solidFill>
                <a:ea typeface="新細明體" pitchFamily="18" charset="-120"/>
                <a:cs typeface="Arial" charset="0"/>
              </a:rPr>
              <a:t>V1.0 </a:t>
            </a:r>
            <a:endParaRPr lang="en-US" altLang="zh-CN" sz="3700" b="1" i="1" dirty="0">
              <a:solidFill>
                <a:schemeClr val="bg1"/>
              </a:solidFill>
              <a:ea typeface="新細明體" pitchFamily="18" charset="-120"/>
              <a:cs typeface="Arial" charset="0"/>
            </a:endParaRPr>
          </a:p>
        </p:txBody>
      </p:sp>
      <p:sp>
        <p:nvSpPr>
          <p:cNvPr id="8" name="矩形 3"/>
          <p:cNvSpPr>
            <a:spLocks noChangeArrowheads="1"/>
          </p:cNvSpPr>
          <p:nvPr/>
        </p:nvSpPr>
        <p:spPr bwMode="auto">
          <a:xfrm>
            <a:off x="275549" y="6580925"/>
            <a:ext cx="5842000" cy="292384"/>
          </a:xfrm>
          <a:prstGeom prst="rect">
            <a:avLst/>
          </a:prstGeom>
          <a:noFill/>
          <a:ln>
            <a:noFill/>
          </a:ln>
        </p:spPr>
        <p:txBody>
          <a:bodyPr lIns="121917" tIns="60958" rIns="121917" bIns="60958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r>
              <a:rPr lang="en-US" altLang="zh-TW" sz="1100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Arial" panose="020B0604020202020204" pitchFamily="34" charset="0"/>
              </a:rPr>
              <a:t>© </a:t>
            </a:r>
            <a:r>
              <a:rPr lang="en-US" altLang="zh-TW" sz="11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Arial" panose="020B0604020202020204" pitchFamily="34" charset="0"/>
              </a:rPr>
              <a:t>2021 </a:t>
            </a:r>
            <a:r>
              <a:rPr lang="en-US" altLang="zh-TW" sz="1100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Arial" panose="020B0604020202020204" pitchFamily="34" charset="0"/>
              </a:rPr>
              <a:t>FOXCONN. Proprietary and Confidential.</a:t>
            </a: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745032" y="3333750"/>
            <a:ext cx="592247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917" tIns="60958" rIns="121917" bIns="60958">
            <a:spAutoFit/>
          </a:bodyPr>
          <a:lstStyle/>
          <a:p>
            <a:pPr>
              <a:defRPr/>
            </a:pPr>
            <a:r>
              <a:rPr lang="en-US" altLang="zh-TW" sz="1600" b="1" dirty="0">
                <a:solidFill>
                  <a:schemeClr val="bg1">
                    <a:lumMod val="50000"/>
                  </a:schemeClr>
                </a:solidFill>
                <a:ea typeface="新細明體" pitchFamily="18" charset="-120"/>
                <a:cs typeface="Arial" charset="0"/>
              </a:rPr>
              <a:t>FG GROUP Industrial design department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" y="404"/>
            <a:ext cx="12190565" cy="6857192"/>
          </a:xfrm>
          <a:prstGeom prst="rect">
            <a:avLst/>
          </a:prstGeom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>
          <a:xfrm>
            <a:off x="0" y="6597652"/>
            <a:ext cx="451717" cy="246211"/>
          </a:xfrm>
        </p:spPr>
        <p:txBody>
          <a:bodyPr/>
          <a:lstStyle/>
          <a:p>
            <a:pPr>
              <a:defRPr/>
            </a:pPr>
            <a:r>
              <a:rPr lang="en-US" altLang="zh-TW"/>
              <a:t>Page </a:t>
            </a:r>
            <a:fld id="{CF819322-EF6A-4806-9F33-A774A948A39A}" type="slidenum">
              <a:rPr lang="zh-TW" altLang="en-US" smtClean="0"/>
              <a:pPr>
                <a:defRPr/>
              </a:pPr>
              <a:t>2</a:t>
            </a:fld>
            <a:endParaRPr lang="zh-TW" altLang="en-US" dirty="0"/>
          </a:p>
        </p:txBody>
      </p:sp>
      <p:sp>
        <p:nvSpPr>
          <p:cNvPr id="6" name="矩形 5"/>
          <p:cNvSpPr/>
          <p:nvPr/>
        </p:nvSpPr>
        <p:spPr>
          <a:xfrm>
            <a:off x="239350" y="1220756"/>
            <a:ext cx="1888193" cy="513209"/>
          </a:xfrm>
          <a:prstGeom prst="rect">
            <a:avLst/>
          </a:prstGeom>
        </p:spPr>
        <p:txBody>
          <a:bodyPr wrap="none" lIns="96766" tIns="48383" rIns="96766" bIns="48383">
            <a:spAutoFit/>
          </a:bodyPr>
          <a:lstStyle/>
          <a:p>
            <a:pPr>
              <a:buFont typeface="Arial" pitchFamily="34" charset="0"/>
              <a:buNone/>
              <a:defRPr/>
            </a:pPr>
            <a:r>
              <a:rPr lang="en-US" altLang="zh-TW" sz="27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</a:rPr>
              <a:t>Proposal E</a:t>
            </a:r>
            <a:endParaRPr lang="zh-CN" altLang="en-US" sz="2700" dirty="0">
              <a:solidFill>
                <a:schemeClr val="bg1">
                  <a:lumMod val="50000"/>
                </a:schemeClr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2830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" y="404"/>
            <a:ext cx="12190565" cy="6857193"/>
          </a:xfrm>
          <a:prstGeom prst="rect">
            <a:avLst/>
          </a:prstGeom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>
          <a:xfrm>
            <a:off x="0" y="6597652"/>
            <a:ext cx="451717" cy="246211"/>
          </a:xfrm>
        </p:spPr>
        <p:txBody>
          <a:bodyPr/>
          <a:lstStyle/>
          <a:p>
            <a:pPr>
              <a:defRPr/>
            </a:pPr>
            <a:r>
              <a:rPr lang="en-US" altLang="zh-TW"/>
              <a:t>Page </a:t>
            </a:r>
            <a:fld id="{CF819322-EF6A-4806-9F33-A774A948A39A}" type="slidenum">
              <a:rPr lang="zh-TW" altLang="en-US" smtClean="0"/>
              <a:pPr>
                <a:defRPr/>
              </a:pPr>
              <a:t>3</a:t>
            </a:fld>
            <a:endParaRPr lang="zh-TW" altLang="en-US" dirty="0"/>
          </a:p>
        </p:txBody>
      </p:sp>
      <p:sp>
        <p:nvSpPr>
          <p:cNvPr id="8" name="矩形 7"/>
          <p:cNvSpPr/>
          <p:nvPr/>
        </p:nvSpPr>
        <p:spPr>
          <a:xfrm>
            <a:off x="285710" y="476229"/>
            <a:ext cx="2163910" cy="390099"/>
          </a:xfrm>
          <a:prstGeom prst="rect">
            <a:avLst/>
          </a:prstGeom>
        </p:spPr>
        <p:txBody>
          <a:bodyPr wrap="none" lIns="96766" tIns="48383" rIns="96766" bIns="48383">
            <a:spAutoFit/>
          </a:bodyPr>
          <a:lstStyle/>
          <a:p>
            <a:pPr>
              <a:spcBef>
                <a:spcPct val="50000"/>
              </a:spcBef>
              <a:buClr>
                <a:schemeClr val="folHlink"/>
              </a:buClr>
              <a:buSzPct val="60000"/>
              <a:buFont typeface="Arial" pitchFamily="34" charset="0"/>
              <a:buNone/>
              <a:defRPr/>
            </a:pPr>
            <a:r>
              <a:rPr lang="en-US" altLang="zh-CN" sz="1900" b="1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Perspective view</a:t>
            </a:r>
            <a:endParaRPr lang="zh-CN" altLang="en-US" sz="1900" b="1" dirty="0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03332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圖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" y="404"/>
            <a:ext cx="12190565" cy="6857192"/>
          </a:xfrm>
          <a:prstGeom prst="rect">
            <a:avLst/>
          </a:prstGeom>
        </p:spPr>
      </p:pic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270893" y="651915"/>
            <a:ext cx="2095515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>
              <a:spcBef>
                <a:spcPct val="50000"/>
              </a:spcBef>
              <a:buClr>
                <a:schemeClr val="folHlink"/>
              </a:buClr>
              <a:buSzPct val="60000"/>
              <a:defRPr/>
            </a:pPr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ea typeface="新細明體" panose="02020300000000000000" charset="-120"/>
                <a:cs typeface="Arial" panose="020B0604020202020204" pitchFamily="34" charset="0"/>
              </a:rPr>
              <a:t>C . M . F</a:t>
            </a: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270894" y="270913"/>
            <a:ext cx="2190765" cy="41549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>
              <a:spcBef>
                <a:spcPct val="50000"/>
              </a:spcBef>
              <a:buClr>
                <a:schemeClr val="folHlink"/>
              </a:buClr>
              <a:buSzPct val="60000"/>
              <a:defRPr/>
            </a:pPr>
            <a:r>
              <a:rPr lang="en-US" altLang="zh-CN" sz="1900" b="1" dirty="0">
                <a:solidFill>
                  <a:schemeClr val="bg1">
                    <a:lumMod val="65000"/>
                  </a:schemeClr>
                </a:solidFill>
                <a:ea typeface="新細明體" panose="02020300000000000000" charset="-120"/>
                <a:cs typeface="Arial" panose="020B0604020202020204" pitchFamily="34" charset="0"/>
              </a:rPr>
              <a:t>Proposal</a:t>
            </a:r>
            <a:r>
              <a:rPr lang="en-US" altLang="zh-CN" sz="1900" b="1" dirty="0">
                <a:solidFill>
                  <a:schemeClr val="bg1"/>
                </a:solidFill>
                <a:ea typeface="新細明體" panose="02020300000000000000" charset="-120"/>
                <a:cs typeface="Arial" panose="020B0604020202020204" pitchFamily="34" charset="0"/>
              </a:rPr>
              <a:t>  </a:t>
            </a:r>
            <a:r>
              <a:rPr lang="en-US" altLang="zh-CN" sz="1900" b="1" dirty="0">
                <a:solidFill>
                  <a:schemeClr val="tx1">
                    <a:lumMod val="85000"/>
                    <a:lumOff val="15000"/>
                  </a:schemeClr>
                </a:solidFill>
                <a:ea typeface="新細明體" panose="02020300000000000000" charset="-12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12" name="文字方塊 5"/>
          <p:cNvSpPr txBox="1"/>
          <p:nvPr/>
        </p:nvSpPr>
        <p:spPr>
          <a:xfrm>
            <a:off x="8477267" y="3505827"/>
            <a:ext cx="2857520" cy="56938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indent="-456342" algn="just">
              <a:lnSpc>
                <a:spcPct val="150000"/>
              </a:lnSpc>
              <a:defRPr/>
            </a:pPr>
            <a:r>
              <a:rPr lang="en-US" altLang="zh-TW" sz="1200" b="1" dirty="0">
                <a:solidFill>
                  <a:srgbClr val="0070C0"/>
                </a:solidFill>
                <a:latin typeface="Segoe UI" panose="020B0502040204020203" pitchFamily="34" charset="0"/>
                <a:ea typeface="新細明體" panose="02020300000000000000" charset="-120"/>
                <a:cs typeface="Segoe UI" panose="020B0502040204020203" pitchFamily="34" charset="0"/>
              </a:rPr>
              <a:t>02a.</a:t>
            </a:r>
            <a:r>
              <a:rPr lang="en-US" altLang="zh-TW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新細明體" panose="02020300000000000000" charset="-120"/>
                <a:cs typeface="Segoe UI" panose="020B0502040204020203" pitchFamily="34" charset="0"/>
              </a:rPr>
              <a:t> </a:t>
            </a:r>
            <a:r>
              <a:rPr lang="en-US" altLang="zh-TW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Back </a:t>
            </a:r>
            <a:r>
              <a:rPr lang="en-US" altLang="zh-TW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新細明體" panose="02020300000000000000" charset="-120"/>
                <a:cs typeface="Segoe UI" panose="020B0502040204020203" pitchFamily="34" charset="0"/>
              </a:rPr>
              <a:t>Cover </a:t>
            </a:r>
          </a:p>
          <a:p>
            <a:pPr indent="-456342" algn="just">
              <a:defRPr/>
            </a:pPr>
            <a:r>
              <a:rPr lang="en-US" altLang="zh-TW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新細明體" panose="02020300000000000000" charset="-120"/>
                <a:cs typeface="Segoe UI" panose="020B0502040204020203" pitchFamily="34" charset="0"/>
              </a:rPr>
              <a:t>C </a:t>
            </a:r>
            <a:r>
              <a:rPr lang="en-US" altLang="zh-CN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新細明體" panose="02020300000000000000" charset="-120"/>
                <a:cs typeface="Segoe UI" panose="020B0502040204020203" pitchFamily="34" charset="0"/>
              </a:rPr>
              <a:t>: Black</a:t>
            </a:r>
            <a:r>
              <a:rPr lang="en-US" altLang="zh-TW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新細明體" panose="02020300000000000000" charset="-120"/>
                <a:cs typeface="Segoe UI" panose="020B0502040204020203" pitchFamily="34" charset="0"/>
              </a:rPr>
              <a:t> </a:t>
            </a:r>
            <a:r>
              <a:rPr lang="en-US" altLang="zh-CN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新細明體" panose="02020300000000000000" charset="-120"/>
                <a:cs typeface="Segoe UI" panose="020B0502040204020203" pitchFamily="34" charset="0"/>
              </a:rPr>
              <a:t>/  M:</a:t>
            </a:r>
            <a:r>
              <a:rPr lang="en-US" altLang="zh-TW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新細明體" panose="02020300000000000000" charset="-120"/>
                <a:cs typeface="Segoe UI" panose="020B0502040204020203" pitchFamily="34" charset="0"/>
              </a:rPr>
              <a:t> Plastic  </a:t>
            </a:r>
            <a:r>
              <a:rPr lang="en-US" altLang="zh-CN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新細明體" panose="02020300000000000000" charset="-120"/>
                <a:cs typeface="Segoe UI" panose="020B0502040204020203" pitchFamily="34" charset="0"/>
              </a:rPr>
              <a:t>/  </a:t>
            </a:r>
            <a:r>
              <a:rPr lang="en-US" altLang="zh-TW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 : </a:t>
            </a:r>
            <a:r>
              <a:rPr lang="en-US" altLang="zh-CN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Polish (SPI A2)</a:t>
            </a:r>
            <a:endParaRPr lang="en-US" altLang="zh-TW" sz="1100" dirty="0">
              <a:solidFill>
                <a:prstClr val="black">
                  <a:lumMod val="65000"/>
                  <a:lumOff val="35000"/>
                </a:prstClr>
              </a:solidFill>
              <a:latin typeface="Segoe UI" panose="020B0502040204020203" pitchFamily="34" charset="0"/>
              <a:ea typeface="新細明體" panose="02020300000000000000" charset="-120"/>
              <a:cs typeface="Segoe UI" panose="020B0502040204020203" pitchFamily="34" charset="0"/>
            </a:endParaRPr>
          </a:p>
        </p:txBody>
      </p:sp>
      <p:sp>
        <p:nvSpPr>
          <p:cNvPr id="31" name="文字方塊 30"/>
          <p:cNvSpPr txBox="1"/>
          <p:nvPr/>
        </p:nvSpPr>
        <p:spPr>
          <a:xfrm>
            <a:off x="8477267" y="4601140"/>
            <a:ext cx="2591803" cy="400105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indent="-456342" algn="just">
              <a:lnSpc>
                <a:spcPct val="150000"/>
              </a:lnSpc>
              <a:defRPr/>
            </a:pPr>
            <a:r>
              <a:rPr lang="en-US" altLang="zh-TW" sz="1200" b="1" dirty="0">
                <a:solidFill>
                  <a:srgbClr val="0070C0"/>
                </a:solidFill>
                <a:latin typeface="Segoe UI" panose="020B0502040204020203" pitchFamily="34" charset="0"/>
                <a:ea typeface="新細明體" panose="02020300000000000000" charset="-120"/>
                <a:cs typeface="Segoe UI" panose="020B0502040204020203" pitchFamily="34" charset="0"/>
              </a:rPr>
              <a:t>03.</a:t>
            </a:r>
            <a:r>
              <a:rPr lang="en-US" altLang="zh-TW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新細明體" panose="02020300000000000000" charset="-120"/>
                <a:cs typeface="Segoe UI" panose="020B0502040204020203" pitchFamily="34" charset="0"/>
              </a:rPr>
              <a:t> USB</a:t>
            </a:r>
          </a:p>
        </p:txBody>
      </p:sp>
      <p:sp>
        <p:nvSpPr>
          <p:cNvPr id="37" name="文字方塊 36"/>
          <p:cNvSpPr txBox="1"/>
          <p:nvPr/>
        </p:nvSpPr>
        <p:spPr>
          <a:xfrm>
            <a:off x="8477267" y="1994689"/>
            <a:ext cx="3846008" cy="992575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indent="-456342" algn="just">
              <a:lnSpc>
                <a:spcPct val="150000"/>
              </a:lnSpc>
              <a:defRPr/>
            </a:pPr>
            <a:r>
              <a:rPr lang="en-US" altLang="zh-TW" sz="1200" b="1" dirty="0">
                <a:solidFill>
                  <a:srgbClr val="0070C0"/>
                </a:solidFill>
                <a:latin typeface="Segoe UI" panose="020B0502040204020203" pitchFamily="34" charset="0"/>
                <a:ea typeface="新細明體" panose="02020300000000000000" charset="-120"/>
                <a:cs typeface="Segoe UI" panose="020B0502040204020203" pitchFamily="34" charset="0"/>
              </a:rPr>
              <a:t>01a.</a:t>
            </a:r>
            <a:r>
              <a:rPr lang="en-US" altLang="zh-TW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新細明體" panose="02020300000000000000" charset="-120"/>
                <a:cs typeface="Segoe UI" panose="020B0502040204020203" pitchFamily="34" charset="0"/>
              </a:rPr>
              <a:t> Front cover</a:t>
            </a:r>
          </a:p>
          <a:p>
            <a:pPr indent="-456342" algn="just">
              <a:defRPr/>
            </a:pPr>
            <a:r>
              <a:rPr lang="en-US" altLang="zh-TW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新細明體" panose="02020300000000000000" charset="-120"/>
                <a:cs typeface="Segoe UI" panose="020B0502040204020203" pitchFamily="34" charset="0"/>
              </a:rPr>
              <a:t>C : </a:t>
            </a:r>
            <a:r>
              <a:rPr lang="en-US" altLang="zh-CN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新細明體" panose="02020300000000000000" charset="-120"/>
                <a:cs typeface="Segoe UI" panose="020B0502040204020203" pitchFamily="34" charset="0"/>
              </a:rPr>
              <a:t>Black /  M :</a:t>
            </a:r>
            <a:r>
              <a:rPr lang="en-US" altLang="zh-TW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新細明體" panose="02020300000000000000" charset="-120"/>
                <a:cs typeface="Segoe UI" panose="020B0502040204020203" pitchFamily="34" charset="0"/>
              </a:rPr>
              <a:t> Plastic </a:t>
            </a:r>
            <a:r>
              <a:rPr lang="en-US" altLang="zh-CN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新細明體" panose="02020300000000000000" charset="-120"/>
                <a:cs typeface="Segoe UI" panose="020B0502040204020203" pitchFamily="34" charset="0"/>
              </a:rPr>
              <a:t>/  </a:t>
            </a:r>
            <a:r>
              <a:rPr lang="en-US" altLang="zh-TW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新細明體" panose="02020300000000000000" charset="-120"/>
                <a:cs typeface="Segoe UI" panose="020B0502040204020203" pitchFamily="34" charset="0"/>
              </a:rPr>
              <a:t>F : </a:t>
            </a:r>
            <a:r>
              <a:rPr lang="en-US" altLang="zh-CN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Polish (SPI A2)</a:t>
            </a:r>
            <a:endParaRPr lang="en-US" altLang="zh-CN" sz="1100" dirty="0">
              <a:solidFill>
                <a:prstClr val="black">
                  <a:lumMod val="65000"/>
                  <a:lumOff val="35000"/>
                </a:prstClr>
              </a:solidFill>
              <a:latin typeface="Segoe UI" panose="020B0502040204020203" pitchFamily="34" charset="0"/>
              <a:ea typeface="新細明體" panose="02020300000000000000" charset="-120"/>
              <a:cs typeface="Segoe UI" panose="020B0502040204020203" pitchFamily="34" charset="0"/>
            </a:endParaRPr>
          </a:p>
          <a:p>
            <a:pPr indent="-456342" algn="just">
              <a:lnSpc>
                <a:spcPct val="150000"/>
              </a:lnSpc>
              <a:defRPr/>
            </a:pPr>
            <a:r>
              <a:rPr lang="en-US" altLang="zh-CN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新細明體" panose="02020300000000000000" charset="-120"/>
                <a:cs typeface="Segoe UI" panose="020B0502040204020203" pitchFamily="34" charset="0"/>
              </a:rPr>
              <a:t>       </a:t>
            </a:r>
            <a:r>
              <a:rPr lang="zh-CN" alt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新細明體" panose="02020300000000000000" charset="-120"/>
                <a:cs typeface="Segoe UI" panose="020B0502040204020203" pitchFamily="34" charset="0"/>
              </a:rPr>
              <a:t> </a:t>
            </a:r>
            <a:r>
              <a:rPr lang="en-US" altLang="zh-TW" sz="1100" b="1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  <a:sym typeface="+mn-ea"/>
              </a:rPr>
              <a:t> LOGO</a:t>
            </a:r>
            <a:endParaRPr lang="en-US" altLang="zh-TW" sz="1100" b="1" dirty="0">
              <a:solidFill>
                <a:prstClr val="black">
                  <a:lumMod val="65000"/>
                  <a:lumOff val="35000"/>
                </a:prstClr>
              </a:solidFill>
              <a:latin typeface="Segoe UI" panose="020B0502040204020203" pitchFamily="34" charset="0"/>
              <a:ea typeface="新細明體" panose="02020300000000000000" charset="-120"/>
              <a:cs typeface="Segoe UI" panose="020B0502040204020203" pitchFamily="34" charset="0"/>
            </a:endParaRPr>
          </a:p>
          <a:p>
            <a:pPr indent="-456342" algn="just">
              <a:defRPr/>
            </a:pPr>
            <a:r>
              <a:rPr lang="en-US" altLang="zh-TW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  <a:sym typeface="+mn-ea"/>
              </a:rPr>
              <a:t>C </a:t>
            </a:r>
            <a:r>
              <a:rPr lang="en-US" altLang="zh-CN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  <a:sym typeface="+mn-ea"/>
              </a:rPr>
              <a:t>: </a:t>
            </a:r>
            <a:r>
              <a:rPr lang="en-US" altLang="zh-TW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  <a:sym typeface="+mn-ea"/>
              </a:rPr>
              <a:t>  UV-Translucent ink</a:t>
            </a:r>
            <a:r>
              <a:rPr lang="en-US" altLang="zh-CN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  <a:sym typeface="+mn-ea"/>
              </a:rPr>
              <a:t>/  Printing</a:t>
            </a:r>
            <a:endParaRPr lang="en-US" altLang="zh-CN" sz="1100" dirty="0">
              <a:solidFill>
                <a:prstClr val="black">
                  <a:lumMod val="65000"/>
                  <a:lumOff val="35000"/>
                </a:prstClr>
              </a:solidFill>
              <a:latin typeface="Segoe UI" panose="020B0502040204020203" pitchFamily="34" charset="0"/>
              <a:ea typeface="新細明體" panose="02020300000000000000" charset="-120"/>
              <a:cs typeface="Segoe UI" panose="020B0502040204020203" pitchFamily="34" charset="0"/>
            </a:endParaRPr>
          </a:p>
        </p:txBody>
      </p:sp>
      <p:sp>
        <p:nvSpPr>
          <p:cNvPr id="59" name="文字方塊 58"/>
          <p:cNvSpPr txBox="1"/>
          <p:nvPr/>
        </p:nvSpPr>
        <p:spPr>
          <a:xfrm>
            <a:off x="8477267" y="4953011"/>
            <a:ext cx="2591803" cy="400105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indent="-456342" algn="just">
              <a:lnSpc>
                <a:spcPct val="150000"/>
              </a:lnSpc>
              <a:defRPr/>
            </a:pPr>
            <a:r>
              <a:rPr lang="en-US" altLang="zh-TW" sz="1200" b="1" dirty="0">
                <a:solidFill>
                  <a:srgbClr val="0070C0"/>
                </a:solidFill>
                <a:latin typeface="Segoe UI" panose="020B0502040204020203" pitchFamily="34" charset="0"/>
                <a:ea typeface="新細明體" panose="02020300000000000000" charset="-120"/>
                <a:cs typeface="Segoe UI" panose="020B0502040204020203" pitchFamily="34" charset="0"/>
              </a:rPr>
              <a:t>04.</a:t>
            </a:r>
            <a:r>
              <a:rPr lang="en-US" altLang="zh-TW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新細明體" panose="02020300000000000000" charset="-120"/>
                <a:cs typeface="Segoe UI" panose="020B0502040204020203" pitchFamily="34" charset="0"/>
              </a:rPr>
              <a:t> </a:t>
            </a:r>
            <a:r>
              <a:rPr lang="en-US" altLang="zh-CN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  <a:sym typeface="+mn-ea"/>
              </a:rPr>
              <a:t>HDMI</a:t>
            </a:r>
            <a:r>
              <a:rPr lang="en-US" altLang="zh-CN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新細明體" panose="02020300000000000000" charset="-120"/>
                <a:cs typeface="Segoe UI" panose="020B0502040204020203" pitchFamily="34" charset="0"/>
              </a:rPr>
              <a:t> </a:t>
            </a:r>
            <a:endParaRPr lang="en-US" altLang="zh-TW" sz="1200" b="1" dirty="0">
              <a:solidFill>
                <a:prstClr val="black">
                  <a:lumMod val="65000"/>
                  <a:lumOff val="35000"/>
                </a:prstClr>
              </a:solidFill>
              <a:latin typeface="Segoe UI" panose="020B0502040204020203" pitchFamily="34" charset="0"/>
              <a:ea typeface="新細明體" panose="02020300000000000000" charset="-120"/>
              <a:cs typeface="Segoe UI" panose="020B0502040204020203" pitchFamily="34" charset="0"/>
            </a:endParaRPr>
          </a:p>
        </p:txBody>
      </p:sp>
      <p:sp>
        <p:nvSpPr>
          <p:cNvPr id="20" name="文字方塊 2"/>
          <p:cNvSpPr txBox="1">
            <a:spLocks noChangeArrowheads="1"/>
          </p:cNvSpPr>
          <p:nvPr/>
        </p:nvSpPr>
        <p:spPr bwMode="auto">
          <a:xfrm>
            <a:off x="8545848" y="5524515"/>
            <a:ext cx="2476517" cy="4924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r>
              <a:rPr lang="en-US" altLang="zh-TW" sz="1300" b="1" dirty="0">
                <a:solidFill>
                  <a:srgbClr val="595959"/>
                </a:solidFill>
                <a:ea typeface="Dotum" panose="020B0600000101010101" pitchFamily="34" charset="-127"/>
              </a:rPr>
              <a:t>Dimensions :</a:t>
            </a:r>
          </a:p>
          <a:p>
            <a:r>
              <a:rPr lang="en-US" altLang="zh-CN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93.5</a:t>
            </a:r>
            <a:r>
              <a:rPr lang="en-US" altLang="zh-TW" sz="1100" dirty="0">
                <a:solidFill>
                  <a:srgbClr val="595959"/>
                </a:solidFill>
                <a:ea typeface="Dotum" panose="020B0600000101010101" pitchFamily="34" charset="-127"/>
              </a:rPr>
              <a:t>(W) X </a:t>
            </a:r>
            <a:r>
              <a:rPr lang="en-US" altLang="zh-CN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新細明體" panose="02020300000000000000" charset="-120"/>
                <a:cs typeface="Segoe UI" panose="020B0502040204020203" pitchFamily="34" charset="0"/>
              </a:rPr>
              <a:t>32</a:t>
            </a:r>
            <a:r>
              <a:rPr lang="en-US" altLang="zh-TW" sz="1100" dirty="0">
                <a:solidFill>
                  <a:srgbClr val="595959"/>
                </a:solidFill>
                <a:ea typeface="Dotum" panose="020B0600000101010101" pitchFamily="34" charset="-127"/>
              </a:rPr>
              <a:t> (D) X </a:t>
            </a:r>
            <a:r>
              <a:rPr lang="en-US" altLang="zh-CN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新細明體" panose="02020300000000000000" charset="-120"/>
                <a:cs typeface="Segoe UI" panose="020B0502040204020203" pitchFamily="34" charset="0"/>
              </a:rPr>
              <a:t>11.6 </a:t>
            </a:r>
            <a:r>
              <a:rPr lang="en-US" altLang="zh-TW" sz="1100" dirty="0">
                <a:solidFill>
                  <a:srgbClr val="595959"/>
                </a:solidFill>
                <a:ea typeface="Dotum" panose="020B0600000101010101" pitchFamily="34" charset="-127"/>
              </a:rPr>
              <a:t>(H) mm</a:t>
            </a:r>
            <a:endParaRPr lang="zh-TW" altLang="en-US" sz="1100" dirty="0">
              <a:solidFill>
                <a:srgbClr val="595959"/>
              </a:solidFill>
              <a:ea typeface="Dotum" panose="020B0600000101010101" pitchFamily="34" charset="-127"/>
            </a:endParaRPr>
          </a:p>
        </p:txBody>
      </p:sp>
      <p:sp>
        <p:nvSpPr>
          <p:cNvPr id="30" name="Text Box 17"/>
          <p:cNvSpPr txBox="1">
            <a:spLocks noChangeArrowheads="1"/>
          </p:cNvSpPr>
          <p:nvPr/>
        </p:nvSpPr>
        <p:spPr bwMode="auto">
          <a:xfrm>
            <a:off x="2034088" y="1742006"/>
            <a:ext cx="511387" cy="29379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7" tIns="60958" rIns="121917" bIns="60958" anchor="ctr">
            <a:spAutoFit/>
          </a:bodyPr>
          <a:lstStyle/>
          <a:p>
            <a:pPr marL="456342" indent="-456342" algn="ctr"/>
            <a:r>
              <a:rPr lang="en-US" altLang="zh-TW" sz="11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01</a:t>
            </a:r>
            <a:r>
              <a:rPr lang="en-US" altLang="zh-CN" sz="11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endParaRPr lang="en-US" altLang="zh-TW" sz="1100" dirty="0">
              <a:solidFill>
                <a:schemeClr val="tx2">
                  <a:lumMod val="60000"/>
                  <a:lumOff val="4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" name="文字方塊 36"/>
          <p:cNvSpPr txBox="1"/>
          <p:nvPr/>
        </p:nvSpPr>
        <p:spPr>
          <a:xfrm>
            <a:off x="8477267" y="2955442"/>
            <a:ext cx="3941259" cy="56938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indent="-456342" algn="just">
              <a:lnSpc>
                <a:spcPct val="150000"/>
              </a:lnSpc>
              <a:defRPr/>
            </a:pPr>
            <a:r>
              <a:rPr lang="en-US" altLang="zh-TW" sz="1200" b="1" dirty="0">
                <a:solidFill>
                  <a:srgbClr val="0070C0"/>
                </a:solidFill>
                <a:latin typeface="Segoe UI" panose="020B0502040204020203" pitchFamily="34" charset="0"/>
                <a:ea typeface="新細明體" panose="02020300000000000000" charset="-120"/>
                <a:cs typeface="Segoe UI" panose="020B0502040204020203" pitchFamily="34" charset="0"/>
              </a:rPr>
              <a:t>01b.</a:t>
            </a:r>
            <a:r>
              <a:rPr lang="en-US" altLang="zh-TW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新細明體" panose="02020300000000000000" charset="-120"/>
                <a:cs typeface="Segoe UI" panose="020B0502040204020203" pitchFamily="34" charset="0"/>
              </a:rPr>
              <a:t> Front cover</a:t>
            </a:r>
          </a:p>
          <a:p>
            <a:pPr indent="-456342" algn="just">
              <a:defRPr/>
            </a:pPr>
            <a:r>
              <a:rPr lang="en-US" altLang="zh-TW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新細明體" panose="02020300000000000000" charset="-120"/>
                <a:cs typeface="Segoe UI" panose="020B0502040204020203" pitchFamily="34" charset="0"/>
              </a:rPr>
              <a:t>C </a:t>
            </a:r>
            <a:r>
              <a:rPr lang="en-US" altLang="zh-CN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新細明體" panose="02020300000000000000" charset="-120"/>
                <a:cs typeface="Segoe UI" panose="020B0502040204020203" pitchFamily="34" charset="0"/>
              </a:rPr>
              <a:t>: Black /  M:</a:t>
            </a:r>
            <a:r>
              <a:rPr lang="en-US" altLang="zh-TW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新細明體" panose="02020300000000000000" charset="-120"/>
                <a:cs typeface="Segoe UI" panose="020B0502040204020203" pitchFamily="34" charset="0"/>
              </a:rPr>
              <a:t> Plastic  </a:t>
            </a:r>
            <a:r>
              <a:rPr lang="en-US" altLang="zh-CN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新細明體" panose="02020300000000000000" charset="-120"/>
                <a:cs typeface="Segoe UI" panose="020B0502040204020203" pitchFamily="34" charset="0"/>
              </a:rPr>
              <a:t>/  </a:t>
            </a:r>
            <a:r>
              <a:rPr lang="en-US" altLang="zh-TW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新細明體" panose="02020300000000000000" charset="-120"/>
                <a:cs typeface="Segoe UI" panose="020B0502040204020203" pitchFamily="34" charset="0"/>
              </a:rPr>
              <a:t>F </a:t>
            </a:r>
            <a:r>
              <a:rPr lang="en-US" altLang="zh-CN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新細明體" panose="02020300000000000000" charset="-120"/>
                <a:cs typeface="Segoe UI" panose="020B0502040204020203" pitchFamily="34" charset="0"/>
              </a:rPr>
              <a:t>: </a:t>
            </a:r>
            <a:r>
              <a:rPr lang="en-US" altLang="zh-CN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Texture (MT11010B)</a:t>
            </a:r>
            <a:r>
              <a:rPr lang="zh-CN" alt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新細明體" panose="02020300000000000000" charset="-120"/>
                <a:cs typeface="Segoe UI" panose="020B0502040204020203" pitchFamily="34" charset="0"/>
              </a:rPr>
              <a:t> </a:t>
            </a:r>
            <a:endParaRPr lang="en-US" altLang="zh-TW" sz="1100" dirty="0">
              <a:solidFill>
                <a:prstClr val="black">
                  <a:lumMod val="65000"/>
                  <a:lumOff val="3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5" name="文字方塊 36"/>
          <p:cNvSpPr txBox="1"/>
          <p:nvPr/>
        </p:nvSpPr>
        <p:spPr>
          <a:xfrm>
            <a:off x="8477267" y="4050756"/>
            <a:ext cx="3369712" cy="56938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indent="-456342" algn="just">
              <a:lnSpc>
                <a:spcPct val="150000"/>
              </a:lnSpc>
              <a:defRPr/>
            </a:pPr>
            <a:r>
              <a:rPr lang="en-US" altLang="zh-TW" sz="1200" b="1" dirty="0">
                <a:solidFill>
                  <a:srgbClr val="0070C0"/>
                </a:solidFill>
                <a:latin typeface="Segoe UI" panose="020B0502040204020203" pitchFamily="34" charset="0"/>
                <a:ea typeface="新細明體" panose="02020300000000000000" charset="-120"/>
                <a:cs typeface="Segoe UI" panose="020B0502040204020203" pitchFamily="34" charset="0"/>
              </a:rPr>
              <a:t>02b.</a:t>
            </a:r>
            <a:r>
              <a:rPr lang="en-US" altLang="zh-TW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新細明體" panose="02020300000000000000" charset="-120"/>
                <a:cs typeface="Segoe UI" panose="020B0502040204020203" pitchFamily="34" charset="0"/>
              </a:rPr>
              <a:t> </a:t>
            </a:r>
            <a:r>
              <a:rPr lang="en-US" altLang="zh-TW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  <a:sym typeface="SimSun" panose="02010600030101010101" pitchFamily="2" charset="-122"/>
              </a:rPr>
              <a:t>Back</a:t>
            </a:r>
            <a:r>
              <a:rPr lang="en-US" altLang="zh-TW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</a:t>
            </a:r>
            <a:r>
              <a:rPr lang="en-US" altLang="zh-TW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新細明體" panose="02020300000000000000" charset="-120"/>
                <a:cs typeface="Segoe UI" panose="020B0502040204020203" pitchFamily="34" charset="0"/>
              </a:rPr>
              <a:t>cover</a:t>
            </a:r>
          </a:p>
          <a:p>
            <a:pPr indent="-456342" algn="just">
              <a:defRPr/>
            </a:pPr>
            <a:r>
              <a:rPr lang="en-US" altLang="zh-TW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新細明體" panose="02020300000000000000" charset="-120"/>
                <a:cs typeface="Segoe UI" panose="020B0502040204020203" pitchFamily="34" charset="0"/>
              </a:rPr>
              <a:t>C </a:t>
            </a:r>
            <a:r>
              <a:rPr lang="en-US" altLang="zh-CN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新細明體" panose="02020300000000000000" charset="-120"/>
                <a:cs typeface="Segoe UI" panose="020B0502040204020203" pitchFamily="34" charset="0"/>
              </a:rPr>
              <a:t>: Black /  M:</a:t>
            </a:r>
            <a:r>
              <a:rPr lang="en-US" altLang="zh-TW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新細明體" panose="02020300000000000000" charset="-120"/>
                <a:cs typeface="Segoe UI" panose="020B0502040204020203" pitchFamily="34" charset="0"/>
              </a:rPr>
              <a:t> Plastic  </a:t>
            </a:r>
            <a:r>
              <a:rPr lang="en-US" altLang="zh-CN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新細明體" panose="02020300000000000000" charset="-120"/>
                <a:cs typeface="Segoe UI" panose="020B0502040204020203" pitchFamily="34" charset="0"/>
              </a:rPr>
              <a:t>/ </a:t>
            </a:r>
            <a:r>
              <a:rPr lang="en-US" altLang="zh-TW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 </a:t>
            </a:r>
            <a:r>
              <a:rPr lang="en-US" altLang="zh-CN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 Texture (MT11010B)</a:t>
            </a:r>
            <a:r>
              <a:rPr lang="zh-CN" alt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en-US" altLang="zh-TW" sz="1100" dirty="0">
              <a:solidFill>
                <a:prstClr val="black">
                  <a:lumMod val="65000"/>
                  <a:lumOff val="3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39" name="直線接點 43"/>
          <p:cNvCxnSpPr/>
          <p:nvPr/>
        </p:nvCxnSpPr>
        <p:spPr bwMode="auto">
          <a:xfrm rot="10800000" flipV="1">
            <a:off x="2442608" y="1896523"/>
            <a:ext cx="336000" cy="1064"/>
          </a:xfrm>
          <a:prstGeom prst="line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 Box 17"/>
          <p:cNvSpPr txBox="1">
            <a:spLocks noChangeArrowheads="1"/>
          </p:cNvSpPr>
          <p:nvPr/>
        </p:nvSpPr>
        <p:spPr bwMode="auto">
          <a:xfrm>
            <a:off x="2034088" y="2190742"/>
            <a:ext cx="511387" cy="29379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7" tIns="60958" rIns="121917" bIns="60958" anchor="ctr">
            <a:spAutoFit/>
          </a:bodyPr>
          <a:lstStyle/>
          <a:p>
            <a:pPr marL="456342" indent="-456342" algn="ctr"/>
            <a:r>
              <a:rPr lang="en-US" altLang="zh-TW" sz="11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01</a:t>
            </a:r>
            <a:r>
              <a:rPr lang="en-US" altLang="zh-CN" sz="11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</a:t>
            </a:r>
            <a:endParaRPr lang="en-US" altLang="zh-TW" sz="1100" dirty="0">
              <a:solidFill>
                <a:schemeClr val="tx2">
                  <a:lumMod val="60000"/>
                  <a:lumOff val="4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41" name="直線接點 43"/>
          <p:cNvCxnSpPr/>
          <p:nvPr/>
        </p:nvCxnSpPr>
        <p:spPr bwMode="auto">
          <a:xfrm rot="10800000" flipV="1">
            <a:off x="2442608" y="2345259"/>
            <a:ext cx="624000" cy="1064"/>
          </a:xfrm>
          <a:prstGeom prst="line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 Box 17"/>
          <p:cNvSpPr txBox="1">
            <a:spLocks noChangeArrowheads="1"/>
          </p:cNvSpPr>
          <p:nvPr/>
        </p:nvSpPr>
        <p:spPr bwMode="auto">
          <a:xfrm>
            <a:off x="5626941" y="4635510"/>
            <a:ext cx="511387" cy="29379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7" tIns="60958" rIns="121917" bIns="60958" anchor="ctr">
            <a:spAutoFit/>
          </a:bodyPr>
          <a:lstStyle/>
          <a:p>
            <a:pPr marL="456342" indent="-456342" algn="ctr"/>
            <a:r>
              <a:rPr lang="en-US" altLang="zh-TW" sz="11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02</a:t>
            </a:r>
            <a:r>
              <a:rPr lang="en-US" altLang="zh-CN" sz="11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endParaRPr lang="en-US" altLang="zh-TW" sz="1100" dirty="0">
              <a:solidFill>
                <a:schemeClr val="tx2">
                  <a:lumMod val="60000"/>
                  <a:lumOff val="4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45" name="直線接點 43"/>
          <p:cNvCxnSpPr/>
          <p:nvPr/>
        </p:nvCxnSpPr>
        <p:spPr bwMode="auto">
          <a:xfrm rot="10800000" flipV="1">
            <a:off x="6012928" y="4790027"/>
            <a:ext cx="240000" cy="1064"/>
          </a:xfrm>
          <a:prstGeom prst="line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 Box 17"/>
          <p:cNvSpPr txBox="1">
            <a:spLocks noChangeArrowheads="1"/>
          </p:cNvSpPr>
          <p:nvPr/>
        </p:nvSpPr>
        <p:spPr bwMode="auto">
          <a:xfrm>
            <a:off x="5626941" y="5084246"/>
            <a:ext cx="511387" cy="29379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7" tIns="60958" rIns="121917" bIns="60958" anchor="ctr">
            <a:spAutoFit/>
          </a:bodyPr>
          <a:lstStyle/>
          <a:p>
            <a:pPr marL="456342" indent="-456342" algn="ctr"/>
            <a:r>
              <a:rPr lang="en-US" altLang="zh-TW" sz="11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02</a:t>
            </a:r>
            <a:r>
              <a:rPr lang="en-US" altLang="zh-CN" sz="11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</a:t>
            </a:r>
            <a:endParaRPr lang="en-US" altLang="zh-TW" sz="1100" dirty="0">
              <a:solidFill>
                <a:schemeClr val="tx2">
                  <a:lumMod val="60000"/>
                  <a:lumOff val="4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47" name="直線接點 43"/>
          <p:cNvCxnSpPr/>
          <p:nvPr/>
        </p:nvCxnSpPr>
        <p:spPr bwMode="auto">
          <a:xfrm rot="10800000" flipV="1">
            <a:off x="6012928" y="5238763"/>
            <a:ext cx="528000" cy="1064"/>
          </a:xfrm>
          <a:prstGeom prst="line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 Box 17"/>
          <p:cNvSpPr txBox="1">
            <a:spLocks noChangeArrowheads="1"/>
          </p:cNvSpPr>
          <p:nvPr/>
        </p:nvSpPr>
        <p:spPr bwMode="auto">
          <a:xfrm>
            <a:off x="761963" y="3560236"/>
            <a:ext cx="511387" cy="29379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7" tIns="60958" rIns="121917" bIns="60958" anchor="ctr">
            <a:spAutoFit/>
          </a:bodyPr>
          <a:lstStyle/>
          <a:p>
            <a:pPr marL="456342" indent="-456342" algn="ctr"/>
            <a:r>
              <a:rPr lang="en-US" altLang="zh-TW" sz="11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03</a:t>
            </a:r>
            <a:endParaRPr lang="en-US" altLang="zh-TW" sz="1100" dirty="0">
              <a:solidFill>
                <a:schemeClr val="tx2">
                  <a:lumMod val="60000"/>
                  <a:lumOff val="4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49" name="直線接點 43"/>
          <p:cNvCxnSpPr/>
          <p:nvPr/>
        </p:nvCxnSpPr>
        <p:spPr bwMode="auto">
          <a:xfrm rot="10800000" flipV="1">
            <a:off x="1142965" y="3714752"/>
            <a:ext cx="432000" cy="1064"/>
          </a:xfrm>
          <a:prstGeom prst="line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 Box 17"/>
          <p:cNvSpPr txBox="1">
            <a:spLocks noChangeArrowheads="1"/>
          </p:cNvSpPr>
          <p:nvPr/>
        </p:nvSpPr>
        <p:spPr bwMode="auto">
          <a:xfrm>
            <a:off x="4229088" y="512214"/>
            <a:ext cx="511387" cy="29379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7" tIns="60958" rIns="121917" bIns="60958" anchor="ctr">
            <a:spAutoFit/>
          </a:bodyPr>
          <a:lstStyle/>
          <a:p>
            <a:pPr marL="456342" indent="-456342" algn="ctr"/>
            <a:r>
              <a:rPr lang="en-US" altLang="zh-TW" sz="11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04</a:t>
            </a:r>
            <a:endParaRPr lang="en-US" altLang="zh-TW" sz="1100" dirty="0">
              <a:solidFill>
                <a:schemeClr val="tx2">
                  <a:lumMod val="60000"/>
                  <a:lumOff val="4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2" name="直線接點 43"/>
          <p:cNvCxnSpPr/>
          <p:nvPr/>
        </p:nvCxnSpPr>
        <p:spPr bwMode="auto">
          <a:xfrm rot="10800000" flipH="1" flipV="1">
            <a:off x="3524232" y="666731"/>
            <a:ext cx="816000" cy="1064"/>
          </a:xfrm>
          <a:prstGeom prst="line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74092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佈景主題">
  <a:themeElements>
    <a:clrScheme name="Office 佈景主題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佈景主題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249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9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249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9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2098</TotalTime>
  <Words>144</Words>
  <Application>Microsoft Office PowerPoint</Application>
  <PresentationFormat>自訂</PresentationFormat>
  <Paragraphs>29</Paragraphs>
  <Slides>4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5" baseType="lpstr">
      <vt:lpstr>1_Office 佈景主題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陳世斌</dc:creator>
  <cp:lastModifiedBy>朱鈴俐</cp:lastModifiedBy>
  <cp:revision>250</cp:revision>
  <dcterms:created xsi:type="dcterms:W3CDTF">2018-03-28T12:30:00Z</dcterms:created>
  <dcterms:modified xsi:type="dcterms:W3CDTF">2021-04-26T01:25:42Z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1033-10.2.0.7456</vt:lpwstr>
  </property>
</Properties>
</file>